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05"/>
  </p:normalViewPr>
  <p:slideViewPr>
    <p:cSldViewPr snapToGrid="0">
      <p:cViewPr varScale="1">
        <p:scale>
          <a:sx n="72" d="100"/>
          <a:sy n="72" d="100"/>
        </p:scale>
        <p:origin x="59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1104279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802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26fccad1a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26fccad1a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1675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26fccad1a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26fccad1a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6362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26fccad1a_0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26fccad1a_0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3782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26fccad1a_0_1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426fccad1a_0_1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8618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27b3e155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27b3e155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83650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42781331d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42781331d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790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42781331d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42781331d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One of the best places to study as well 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2822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2781331d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42781331d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4660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hc.edu/lrc/getatuto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23978" y="959434"/>
            <a:ext cx="5734289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First Year Seminar</a:t>
            </a:r>
            <a:endParaRPr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 CAMPUS RESOURCES</a:t>
            </a:r>
            <a:endParaRPr b="1" dirty="0"/>
          </a:p>
        </p:txBody>
      </p:sp>
      <p:pic>
        <p:nvPicPr>
          <p:cNvPr id="5" name="Google Shape;135;p14" descr="Image result for Los Angeles Harbor College photo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0614" y="2407534"/>
            <a:ext cx="3369716" cy="2261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2"/>
          <p:cNvSpPr txBox="1">
            <a:spLocks noGrp="1"/>
          </p:cNvSpPr>
          <p:nvPr>
            <p:ph type="ctrTitle"/>
          </p:nvPr>
        </p:nvSpPr>
        <p:spPr>
          <a:xfrm>
            <a:off x="1641028" y="385258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Counseling Center</a:t>
            </a:r>
            <a:endParaRPr/>
          </a:p>
        </p:txBody>
      </p:sp>
      <p:sp>
        <p:nvSpPr>
          <p:cNvPr id="195" name="Google Shape;195;p22"/>
          <p:cNvSpPr txBox="1">
            <a:spLocks noGrp="1"/>
          </p:cNvSpPr>
          <p:nvPr>
            <p:ph type="subTitle" idx="1"/>
          </p:nvPr>
        </p:nvSpPr>
        <p:spPr>
          <a:xfrm>
            <a:off x="665125" y="1749425"/>
            <a:ext cx="7313100" cy="195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What they do: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Make an Educational Plan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Address Probation Requirements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Talk about Transfer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Talk about Degree Options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Clear Prerequisites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Drop in Questions</a:t>
            </a:r>
            <a:endParaRPr sz="2400"/>
          </a:p>
        </p:txBody>
      </p:sp>
      <p:pic>
        <p:nvPicPr>
          <p:cNvPr id="196" name="Google Shape;196;p22" descr="Image result for college counseli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3414" y="2971225"/>
            <a:ext cx="2449962" cy="195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971550" y="693200"/>
            <a:ext cx="3709200" cy="60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/>
              <a:t>Follow Up</a:t>
            </a:r>
            <a:endParaRPr sz="4800" b="1"/>
          </a:p>
        </p:txBody>
      </p:sp>
      <p:sp>
        <p:nvSpPr>
          <p:cNvPr id="141" name="Google Shape;141;p15"/>
          <p:cNvSpPr txBox="1">
            <a:spLocks noGrp="1"/>
          </p:cNvSpPr>
          <p:nvPr>
            <p:ph type="title"/>
          </p:nvPr>
        </p:nvSpPr>
        <p:spPr>
          <a:xfrm>
            <a:off x="971550" y="1510700"/>
            <a:ext cx="43785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Planner Checks! 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Grad Guru Download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Student Email</a:t>
            </a:r>
            <a:endParaRPr dirty="0"/>
          </a:p>
        </p:txBody>
      </p:sp>
      <p:pic>
        <p:nvPicPr>
          <p:cNvPr id="142" name="Google Shape;142;p15" descr="Related im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4064" y="265925"/>
            <a:ext cx="3158586" cy="4641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5" descr="Image result for palm tree icon transparent background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7775" y="265925"/>
            <a:ext cx="1281600" cy="128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0675" y="727250"/>
            <a:ext cx="3733800" cy="157162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6"/>
          <p:cNvSpPr txBox="1"/>
          <p:nvPr/>
        </p:nvSpPr>
        <p:spPr>
          <a:xfrm>
            <a:off x="1409400" y="50150"/>
            <a:ext cx="6325200" cy="1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Community - Campus Resources</a:t>
            </a:r>
            <a:endParaRPr sz="2800"/>
          </a:p>
        </p:txBody>
      </p:sp>
      <p:sp>
        <p:nvSpPr>
          <p:cNvPr id="150" name="Google Shape;150;p16"/>
          <p:cNvSpPr txBox="1">
            <a:spLocks noGrp="1"/>
          </p:cNvSpPr>
          <p:nvPr>
            <p:ph type="title" idx="4294967295"/>
          </p:nvPr>
        </p:nvSpPr>
        <p:spPr>
          <a:xfrm>
            <a:off x="1409425" y="2116825"/>
            <a:ext cx="6456300" cy="209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Umoja is a </a:t>
            </a:r>
            <a:r>
              <a:rPr lang="en" sz="2000" b="1"/>
              <a:t>community </a:t>
            </a:r>
            <a:r>
              <a:rPr lang="en" sz="2000"/>
              <a:t>&amp; </a:t>
            </a:r>
            <a:r>
              <a:rPr lang="en" sz="2000" b="1"/>
              <a:t>critical resource</a:t>
            </a:r>
            <a:r>
              <a:rPr lang="en" sz="2000"/>
              <a:t> dedicated to enhancing the cultural &amp; educational experiences of African American &amp; other students. </a:t>
            </a:r>
            <a:endParaRPr sz="2000"/>
          </a:p>
        </p:txBody>
      </p:sp>
      <p:sp>
        <p:nvSpPr>
          <p:cNvPr id="151" name="Google Shape;151;p16"/>
          <p:cNvSpPr txBox="1">
            <a:spLocks noGrp="1"/>
          </p:cNvSpPr>
          <p:nvPr>
            <p:ph type="title" idx="4294967295"/>
          </p:nvPr>
        </p:nvSpPr>
        <p:spPr>
          <a:xfrm>
            <a:off x="2140825" y="3708375"/>
            <a:ext cx="4993500" cy="9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Counselor: </a:t>
            </a:r>
            <a:r>
              <a:rPr lang="en" sz="2000"/>
              <a:t>Brittany Gray </a:t>
            </a:r>
            <a:endParaRPr sz="200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Location: SEAHAWK CENTER 204</a:t>
            </a:r>
            <a:endParaRPr sz="20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>
            <a:spLocks noGrp="1"/>
          </p:cNvSpPr>
          <p:nvPr>
            <p:ph type="title"/>
          </p:nvPr>
        </p:nvSpPr>
        <p:spPr>
          <a:xfrm>
            <a:off x="1015500" y="466450"/>
            <a:ext cx="7113000" cy="14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/>
              <a:t>Community - Campus Resources</a:t>
            </a:r>
            <a:endParaRPr/>
          </a:p>
        </p:txBody>
      </p:sp>
      <p:pic>
        <p:nvPicPr>
          <p:cNvPr id="157" name="Google Shape;15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8589" y="1420075"/>
            <a:ext cx="2670136" cy="2498225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17"/>
          <p:cNvSpPr txBox="1">
            <a:spLocks noGrp="1"/>
          </p:cNvSpPr>
          <p:nvPr>
            <p:ph type="title"/>
          </p:nvPr>
        </p:nvSpPr>
        <p:spPr>
          <a:xfrm>
            <a:off x="4080225" y="1824988"/>
            <a:ext cx="4381800" cy="168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Puente </a:t>
            </a:r>
            <a:r>
              <a:rPr lang="en" sz="2000"/>
              <a:t>is a cohort program that focuses on transferring Latino students to four-year universities</a:t>
            </a:r>
            <a:endParaRPr sz="2000"/>
          </a:p>
        </p:txBody>
      </p:sp>
      <p:sp>
        <p:nvSpPr>
          <p:cNvPr id="159" name="Google Shape;159;p17"/>
          <p:cNvSpPr txBox="1">
            <a:spLocks noGrp="1"/>
          </p:cNvSpPr>
          <p:nvPr>
            <p:ph type="title"/>
          </p:nvPr>
        </p:nvSpPr>
        <p:spPr>
          <a:xfrm>
            <a:off x="3908725" y="3667225"/>
            <a:ext cx="4614900" cy="9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Counselor: Dr. Jassiel Dominguez </a:t>
            </a:r>
            <a:r>
              <a:rPr lang="en" sz="2000"/>
              <a:t> </a:t>
            </a:r>
            <a:endParaRPr sz="20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Location: SSA Room 103J</a:t>
            </a:r>
            <a:endParaRPr sz="2000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>
            <a:spLocks noGrp="1"/>
          </p:cNvSpPr>
          <p:nvPr>
            <p:ph type="title"/>
          </p:nvPr>
        </p:nvSpPr>
        <p:spPr>
          <a:xfrm>
            <a:off x="1409399" y="1761975"/>
            <a:ext cx="63252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DREAMERS is a program </a:t>
            </a:r>
            <a:r>
              <a:rPr lang="en" sz="2400" b="1"/>
              <a:t>committed </a:t>
            </a:r>
            <a:r>
              <a:rPr lang="en" sz="2400"/>
              <a:t>to </a:t>
            </a:r>
            <a:r>
              <a:rPr lang="en" sz="2400" b="1"/>
              <a:t>creating access</a:t>
            </a:r>
            <a:r>
              <a:rPr lang="en" sz="2400"/>
              <a:t> &amp; increasing retention of undocumented students at LAHC. The goal is to </a:t>
            </a:r>
            <a:r>
              <a:rPr lang="en" sz="2400" b="1"/>
              <a:t>increase awareness</a:t>
            </a:r>
            <a:r>
              <a:rPr lang="en" sz="2400"/>
              <a:t> of </a:t>
            </a:r>
            <a:r>
              <a:rPr lang="en" sz="2400" b="1"/>
              <a:t>programs </a:t>
            </a:r>
            <a:r>
              <a:rPr lang="en" sz="2400"/>
              <a:t>&amp; </a:t>
            </a:r>
            <a:r>
              <a:rPr lang="en" sz="2400" b="1"/>
              <a:t>resources </a:t>
            </a:r>
            <a:r>
              <a:rPr lang="en" sz="2400"/>
              <a:t>available to undocumented students.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5" name="Google Shape;165;p18"/>
          <p:cNvSpPr txBox="1"/>
          <p:nvPr/>
        </p:nvSpPr>
        <p:spPr>
          <a:xfrm>
            <a:off x="963150" y="-45300"/>
            <a:ext cx="6325200" cy="1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Community - Campus Resources</a:t>
            </a:r>
            <a:endParaRPr sz="2800"/>
          </a:p>
        </p:txBody>
      </p:sp>
      <p:sp>
        <p:nvSpPr>
          <p:cNvPr id="166" name="Google Shape;166;p18"/>
          <p:cNvSpPr txBox="1">
            <a:spLocks noGrp="1"/>
          </p:cNvSpPr>
          <p:nvPr>
            <p:ph type="title"/>
          </p:nvPr>
        </p:nvSpPr>
        <p:spPr>
          <a:xfrm>
            <a:off x="1841838" y="3996375"/>
            <a:ext cx="5460300" cy="9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Counselor: Jamie </a:t>
            </a:r>
            <a:r>
              <a:rPr lang="en" sz="2000"/>
              <a:t> </a:t>
            </a:r>
            <a:endParaRPr sz="2000"/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/>
              <a:t>Location: SEAHAWK CENTER 204</a:t>
            </a:r>
            <a:endParaRPr sz="2000" b="1"/>
          </a:p>
        </p:txBody>
      </p:sp>
      <p:pic>
        <p:nvPicPr>
          <p:cNvPr id="167" name="Google Shape;16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6650" y="908550"/>
            <a:ext cx="2450700" cy="77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>
            <a:spLocks noGrp="1"/>
          </p:cNvSpPr>
          <p:nvPr>
            <p:ph type="body" idx="1"/>
          </p:nvPr>
        </p:nvSpPr>
        <p:spPr>
          <a:xfrm>
            <a:off x="923588" y="298875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APASS provides Asian Pacific American students opportunities for academic achievement, cultural awareness, &amp; leadership development. </a:t>
            </a:r>
            <a:endParaRPr sz="2400"/>
          </a:p>
        </p:txBody>
      </p:sp>
      <p:pic>
        <p:nvPicPr>
          <p:cNvPr id="173" name="Google Shape;17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8138" y="1193800"/>
            <a:ext cx="2085975" cy="10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19"/>
          <p:cNvSpPr txBox="1"/>
          <p:nvPr/>
        </p:nvSpPr>
        <p:spPr>
          <a:xfrm>
            <a:off x="1468525" y="236850"/>
            <a:ext cx="6325200" cy="1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Community - Campus Resources</a:t>
            </a:r>
            <a:endParaRPr sz="2800">
              <a:solidFill>
                <a:schemeClr val="dk2"/>
              </a:solidFill>
            </a:endParaRPr>
          </a:p>
        </p:txBody>
      </p:sp>
      <p:sp>
        <p:nvSpPr>
          <p:cNvPr id="175" name="Google Shape;175;p19"/>
          <p:cNvSpPr txBox="1">
            <a:spLocks noGrp="1"/>
          </p:cNvSpPr>
          <p:nvPr>
            <p:ph type="title" idx="4294967295"/>
          </p:nvPr>
        </p:nvSpPr>
        <p:spPr>
          <a:xfrm>
            <a:off x="1287753" y="3680200"/>
            <a:ext cx="6568500" cy="99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2"/>
                </a:solidFill>
              </a:rPr>
              <a:t>Counselor: Leland Simpliciano </a:t>
            </a:r>
            <a:endParaRPr sz="2000" b="1">
              <a:solidFill>
                <a:schemeClr val="dk2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dk2"/>
                </a:solidFill>
              </a:rPr>
              <a:t>Location: </a:t>
            </a:r>
            <a:r>
              <a:rPr lang="en" sz="2000" b="1">
                <a:solidFill>
                  <a:srgbClr val="000000"/>
                </a:solidFill>
              </a:rPr>
              <a:t>https://lsimpliciano.youcanbook.me/</a:t>
            </a:r>
            <a:endParaRPr sz="2000" b="1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CHAMPS- Challenging Athlete’s Minds for Personal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buNone/>
            </a:pPr>
            <a:r>
              <a:rPr lang="en-US" sz="2400" dirty="0"/>
              <a:t>Our mission is to enhance the quality of the student-athlete experience within the context of higher education</a:t>
            </a:r>
            <a:r>
              <a:rPr lang="en-US" sz="2400" dirty="0" smtClean="0"/>
              <a:t>.</a:t>
            </a:r>
          </a:p>
          <a:p>
            <a:pPr marL="146050" indent="0">
              <a:buNone/>
            </a:pPr>
            <a:endParaRPr lang="en-US" sz="2400" dirty="0" smtClean="0"/>
          </a:p>
          <a:p>
            <a:pPr marL="146050" indent="0">
              <a:buNone/>
            </a:pPr>
            <a:r>
              <a:rPr lang="en-US" sz="2400" dirty="0" smtClean="0"/>
              <a:t>Contact: Leslie Trujillo, PE 149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1" t="31905" r="13333" b="34047"/>
          <a:stretch/>
        </p:blipFill>
        <p:spPr>
          <a:xfrm>
            <a:off x="5135012" y="3332846"/>
            <a:ext cx="3689178" cy="131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57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>
            <a:spLocks noGrp="1"/>
          </p:cNvSpPr>
          <p:nvPr>
            <p:ph type="title"/>
          </p:nvPr>
        </p:nvSpPr>
        <p:spPr>
          <a:xfrm>
            <a:off x="819150" y="6090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Life Skills Center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Sound Mind, Sound Body, Sound Future</a:t>
            </a:r>
            <a:endParaRPr sz="2000"/>
          </a:p>
        </p:txBody>
      </p:sp>
      <p:sp>
        <p:nvSpPr>
          <p:cNvPr id="181" name="Google Shape;181;p20"/>
          <p:cNvSpPr txBox="1">
            <a:spLocks noGrp="1"/>
          </p:cNvSpPr>
          <p:nvPr>
            <p:ph type="body" idx="1"/>
          </p:nvPr>
        </p:nvSpPr>
        <p:spPr>
          <a:xfrm>
            <a:off x="987150" y="1641000"/>
            <a:ext cx="7169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Provides mental health counseling &amp; related services, enabling students to meet their personal, emotional &amp; environmental challenges  that can interfere with a students academic success. The LSC teachers Life Skills which improve student management of college demands &amp; equips students to more readily handle stressors. </a:t>
            </a:r>
            <a:endParaRPr sz="1800"/>
          </a:p>
        </p:txBody>
      </p:sp>
      <p:sp>
        <p:nvSpPr>
          <p:cNvPr id="182" name="Google Shape;182;p20"/>
          <p:cNvSpPr txBox="1">
            <a:spLocks noGrp="1"/>
          </p:cNvSpPr>
          <p:nvPr>
            <p:ph type="body" idx="2"/>
          </p:nvPr>
        </p:nvSpPr>
        <p:spPr>
          <a:xfrm>
            <a:off x="1374900" y="3277600"/>
            <a:ext cx="63942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/>
              <a:t>Location: Technology Building Room 118</a:t>
            </a:r>
            <a:endParaRPr sz="1800"/>
          </a:p>
        </p:txBody>
      </p:sp>
      <p:pic>
        <p:nvPicPr>
          <p:cNvPr id="183" name="Google Shape;183;p20" descr="Image result for Life Skills image"/>
          <p:cNvPicPr preferRelativeResize="0"/>
          <p:nvPr/>
        </p:nvPicPr>
        <p:blipFill rotWithShape="1">
          <a:blip r:embed="rId3">
            <a:alphaModFix/>
          </a:blip>
          <a:srcRect b="14704"/>
          <a:stretch/>
        </p:blipFill>
        <p:spPr>
          <a:xfrm>
            <a:off x="3577588" y="3777450"/>
            <a:ext cx="1988825" cy="95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1"/>
          <p:cNvSpPr txBox="1">
            <a:spLocks noGrp="1"/>
          </p:cNvSpPr>
          <p:nvPr>
            <p:ph type="body" idx="1"/>
          </p:nvPr>
        </p:nvSpPr>
        <p:spPr>
          <a:xfrm>
            <a:off x="963650" y="1575775"/>
            <a:ext cx="69633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Library/Learning Resource Center LLRC: 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Free Tutoring! </a:t>
            </a: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https://www.lahc.edu/lrc/getatutor.html</a:t>
            </a:r>
            <a:r>
              <a:rPr lang="en" sz="3000"/>
              <a:t> </a:t>
            </a:r>
            <a:endParaRPr sz="3000"/>
          </a:p>
        </p:txBody>
      </p:sp>
      <p:pic>
        <p:nvPicPr>
          <p:cNvPr id="189" name="Google Shape;189;p21" descr="collage of words graphic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3238" y="2509300"/>
            <a:ext cx="4777526" cy="236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300</Words>
  <Application>Microsoft Office PowerPoint</Application>
  <PresentationFormat>On-screen Show (16:9)</PresentationFormat>
  <Paragraphs>42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Nunito</vt:lpstr>
      <vt:lpstr>Shift</vt:lpstr>
      <vt:lpstr>First Year Seminar  CAMPUS RESOURCES</vt:lpstr>
      <vt:lpstr>Follow Up</vt:lpstr>
      <vt:lpstr>Umoja is a community &amp; critical resource dedicated to enhancing the cultural &amp; educational experiences of African American &amp; other students. </vt:lpstr>
      <vt:lpstr>Community - Campus Resources</vt:lpstr>
      <vt:lpstr>DREAMERS is a program committed to creating access &amp; increasing retention of undocumented students at LAHC. The goal is to increase awareness of programs &amp; resources available to undocumented students.  </vt:lpstr>
      <vt:lpstr>Counselor: Leland Simpliciano  Location: https://lsimpliciano.youcanbook.me/</vt:lpstr>
      <vt:lpstr>CHAMPS- Challenging Athlete’s Minds for Personal Success</vt:lpstr>
      <vt:lpstr>Life Skills Center Sound Mind, Sound Body, Sound Future</vt:lpstr>
      <vt:lpstr>PowerPoint Presentation</vt:lpstr>
      <vt:lpstr>General Counseling Center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Year Seminar BS-23</dc:title>
  <dc:creator>Sheridan Davis</dc:creator>
  <cp:lastModifiedBy>Cordova Trujillo, Leslie</cp:lastModifiedBy>
  <cp:revision>2</cp:revision>
  <dcterms:modified xsi:type="dcterms:W3CDTF">2019-07-15T16:03:22Z</dcterms:modified>
</cp:coreProperties>
</file>